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5/22/2024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5/22/2024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5/22/2024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5/22/2024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5/22/2024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5/22/2024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mailto:christoph.pusch1986@gmail.com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201436-318D-4A15-A286-FA79294AD6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7198"/>
            <a:ext cx="5021510" cy="1293028"/>
          </a:xfrm>
        </p:spPr>
        <p:txBody>
          <a:bodyPr>
            <a:normAutofit/>
          </a:bodyPr>
          <a:lstStyle/>
          <a:p>
            <a:pPr algn="l"/>
            <a:r>
              <a:rPr lang="de-DE" dirty="0">
                <a:solidFill>
                  <a:schemeClr val="tx1">
                    <a:lumMod val="95000"/>
                  </a:schemeClr>
                </a:solidFill>
              </a:rPr>
              <a:t>FC Stern Sportwoche 2024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7E6883B-9AD4-40B5-9CAD-FBC8FD391A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442907"/>
            <a:ext cx="9908608" cy="2919368"/>
          </a:xfrm>
        </p:spPr>
        <p:txBody>
          <a:bodyPr>
            <a:noAutofit/>
          </a:bodyPr>
          <a:lstStyle/>
          <a:p>
            <a:r>
              <a:rPr lang="de-DE" sz="2000" dirty="0">
                <a:solidFill>
                  <a:srgbClr val="00B050"/>
                </a:solidFill>
              </a:rPr>
              <a:t>08.07 = G Jugend Turnier + FC Stern Cup Herren	16:30 – 18:30 / ab 20 Uhr</a:t>
            </a:r>
          </a:p>
          <a:p>
            <a:r>
              <a:rPr lang="de-DE" sz="2000" dirty="0">
                <a:solidFill>
                  <a:srgbClr val="00B050"/>
                </a:solidFill>
              </a:rPr>
              <a:t>09.07 = F Jugend Turnier + FC Stern Cup Herren	16:30 – 18:30 / ab 20 Uhr</a:t>
            </a:r>
          </a:p>
          <a:p>
            <a:r>
              <a:rPr lang="de-DE" sz="2000" dirty="0">
                <a:solidFill>
                  <a:srgbClr val="00B050"/>
                </a:solidFill>
              </a:rPr>
              <a:t>10.07 = E Jugend Turnier + FC Stern Cup Herren	17:00 – 19:00 / ab 20 Uhr</a:t>
            </a:r>
          </a:p>
          <a:p>
            <a:r>
              <a:rPr lang="de-DE" sz="2000" dirty="0">
                <a:solidFill>
                  <a:srgbClr val="00B050"/>
                </a:solidFill>
              </a:rPr>
              <a:t>11.07 = großer Kindertag auf der Sportanlage	16:00 – 20:00 Uhr</a:t>
            </a:r>
          </a:p>
          <a:p>
            <a:r>
              <a:rPr lang="de-DE" sz="2000" dirty="0">
                <a:solidFill>
                  <a:srgbClr val="00B050"/>
                </a:solidFill>
              </a:rPr>
              <a:t>12.07 = 1. Gummihuhn Meisterschaft </a:t>
            </a:r>
            <a:r>
              <a:rPr lang="de-DE" sz="2000" dirty="0" err="1">
                <a:solidFill>
                  <a:srgbClr val="00B050"/>
                </a:solidFill>
              </a:rPr>
              <a:t>Völlenerfehn</a:t>
            </a:r>
            <a:r>
              <a:rPr lang="de-DE" sz="2000" dirty="0">
                <a:solidFill>
                  <a:srgbClr val="00B050"/>
                </a:solidFill>
              </a:rPr>
              <a:t>	18:30 – 21:00 Uhr</a:t>
            </a:r>
          </a:p>
          <a:p>
            <a:r>
              <a:rPr lang="de-DE" sz="2000" dirty="0">
                <a:solidFill>
                  <a:srgbClr val="00B050"/>
                </a:solidFill>
              </a:rPr>
              <a:t>13.07 = Flohmarkt + Straßen Fußball Fest		10:00 – 14:00 / ab 16:00 Uhr</a:t>
            </a:r>
          </a:p>
          <a:p>
            <a:r>
              <a:rPr lang="de-DE" sz="2000" dirty="0">
                <a:solidFill>
                  <a:srgbClr val="00B050"/>
                </a:solidFill>
              </a:rPr>
              <a:t>14.07 = D Jugend Turnier</a:t>
            </a:r>
            <a:r>
              <a:rPr lang="de-DE" sz="2000" dirty="0"/>
              <a:t>				</a:t>
            </a:r>
            <a:r>
              <a:rPr lang="de-DE" sz="2000" dirty="0">
                <a:solidFill>
                  <a:srgbClr val="00B050"/>
                </a:solidFill>
              </a:rPr>
              <a:t>12:00 – 16:00 Uhr</a:t>
            </a:r>
          </a:p>
        </p:txBody>
      </p:sp>
      <p:sp>
        <p:nvSpPr>
          <p:cNvPr id="11" name="Inhaltsplatzhalter 10">
            <a:extLst>
              <a:ext uri="{FF2B5EF4-FFF2-40B4-BE49-F238E27FC236}">
                <a16:creationId xmlns:a16="http://schemas.microsoft.com/office/drawing/2014/main" id="{1299A62B-064D-4EA1-B0AA-B9DE509D36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4588559"/>
            <a:ext cx="9102055" cy="2206520"/>
          </a:xfrm>
        </p:spPr>
        <p:txBody>
          <a:bodyPr>
            <a:normAutofit fontScale="62500" lnSpcReduction="20000"/>
          </a:bodyPr>
          <a:lstStyle/>
          <a:p>
            <a:r>
              <a:rPr lang="de-DE" sz="2600" dirty="0">
                <a:solidFill>
                  <a:srgbClr val="FFFF00"/>
                </a:solidFill>
              </a:rPr>
              <a:t>Über die komplette Woche ist Action auf der Sportanlage geboten</a:t>
            </a:r>
          </a:p>
          <a:p>
            <a:r>
              <a:rPr lang="de-DE" sz="2600" dirty="0">
                <a:solidFill>
                  <a:srgbClr val="FFFF00"/>
                </a:solidFill>
              </a:rPr>
              <a:t>Verpflegung vom feinsten = Pommes, Bratwurst, Getränke, Eis </a:t>
            </a:r>
            <a:r>
              <a:rPr lang="de-DE" sz="2600" dirty="0" err="1">
                <a:solidFill>
                  <a:srgbClr val="FFFF00"/>
                </a:solidFill>
              </a:rPr>
              <a:t>uvm</a:t>
            </a:r>
            <a:r>
              <a:rPr lang="de-DE" sz="2600" dirty="0">
                <a:solidFill>
                  <a:srgbClr val="FFFF00"/>
                </a:solidFill>
              </a:rPr>
              <a:t>. </a:t>
            </a:r>
          </a:p>
          <a:p>
            <a:r>
              <a:rPr lang="de-DE" sz="2600" dirty="0">
                <a:solidFill>
                  <a:srgbClr val="FFFF00"/>
                </a:solidFill>
              </a:rPr>
              <a:t>Hüpfburgenland, Slush – Eis, Dosen werfen, Fußball – Golf </a:t>
            </a:r>
            <a:r>
              <a:rPr lang="de-DE" sz="2600" dirty="0" err="1">
                <a:solidFill>
                  <a:srgbClr val="FFFF00"/>
                </a:solidFill>
              </a:rPr>
              <a:t>Parcour</a:t>
            </a:r>
            <a:r>
              <a:rPr lang="de-DE" sz="2600" dirty="0">
                <a:solidFill>
                  <a:srgbClr val="FFFF00"/>
                </a:solidFill>
              </a:rPr>
              <a:t> </a:t>
            </a:r>
            <a:r>
              <a:rPr lang="de-DE" sz="2600" dirty="0" err="1">
                <a:solidFill>
                  <a:srgbClr val="FFFF00"/>
                </a:solidFill>
              </a:rPr>
              <a:t>uvm</a:t>
            </a:r>
            <a:r>
              <a:rPr lang="de-DE" sz="2600" dirty="0">
                <a:solidFill>
                  <a:srgbClr val="FFFF00"/>
                </a:solidFill>
              </a:rPr>
              <a:t>.</a:t>
            </a:r>
          </a:p>
          <a:p>
            <a:r>
              <a:rPr lang="de-DE" sz="2600" dirty="0">
                <a:solidFill>
                  <a:srgbClr val="FFFF00"/>
                </a:solidFill>
              </a:rPr>
              <a:t>Spannende Spiele bei guter Unterhaltung</a:t>
            </a:r>
          </a:p>
          <a:p>
            <a:r>
              <a:rPr lang="de-DE" sz="2600" dirty="0" err="1">
                <a:solidFill>
                  <a:srgbClr val="FFFF00"/>
                </a:solidFill>
              </a:rPr>
              <a:t>Dorfquiz</a:t>
            </a:r>
            <a:r>
              <a:rPr lang="de-DE" sz="2600" dirty="0">
                <a:solidFill>
                  <a:srgbClr val="FFFF00"/>
                </a:solidFill>
              </a:rPr>
              <a:t> mit tollen Preisen</a:t>
            </a:r>
          </a:p>
          <a:p>
            <a:pPr marL="0" indent="0">
              <a:buNone/>
            </a:pPr>
            <a:r>
              <a:rPr lang="de-DE" sz="1700" dirty="0">
                <a:solidFill>
                  <a:srgbClr val="00B0F0"/>
                </a:solidFill>
              </a:rPr>
              <a:t>Anmeldung zur </a:t>
            </a:r>
            <a:r>
              <a:rPr lang="de-DE" sz="1700" dirty="0" err="1">
                <a:solidFill>
                  <a:srgbClr val="00B0F0"/>
                </a:solidFill>
              </a:rPr>
              <a:t>Gummihuhnmeisterschaft</a:t>
            </a:r>
            <a:r>
              <a:rPr lang="de-DE" sz="1700" dirty="0">
                <a:solidFill>
                  <a:srgbClr val="00B0F0"/>
                </a:solidFill>
              </a:rPr>
              <a:t>, Fußball Straßen Fest oder Flohmarkt bei:</a:t>
            </a:r>
          </a:p>
          <a:p>
            <a:pPr marL="0" indent="0">
              <a:buNone/>
            </a:pPr>
            <a:r>
              <a:rPr lang="de-DE" sz="1700" dirty="0">
                <a:solidFill>
                  <a:srgbClr val="00B0F0"/>
                </a:solidFill>
              </a:rPr>
              <a:t>Christoph Pusch = Mobil: 01520 / 411 6104 oder </a:t>
            </a:r>
            <a:r>
              <a:rPr lang="de-DE" sz="1700" dirty="0">
                <a:solidFill>
                  <a:srgbClr val="00B0F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christoph.pusch1986@gmail.com</a:t>
            </a:r>
            <a:endParaRPr lang="de-DE" sz="1700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de-DE" sz="1700" dirty="0">
                <a:solidFill>
                  <a:srgbClr val="00B0F0"/>
                </a:solidFill>
              </a:rPr>
              <a:t>Weitere Infos finden sie auf unserer Homepage.</a:t>
            </a:r>
          </a:p>
          <a:p>
            <a:endParaRPr lang="de-DE" sz="2000" dirty="0"/>
          </a:p>
          <a:p>
            <a:endParaRPr lang="de-DE" dirty="0"/>
          </a:p>
        </p:txBody>
      </p:sp>
      <p:pic>
        <p:nvPicPr>
          <p:cNvPr id="1030" name="Picture 6" descr="FC Stern Völlenerfehn">
            <a:extLst>
              <a:ext uri="{FF2B5EF4-FFF2-40B4-BE49-F238E27FC236}">
                <a16:creationId xmlns:a16="http://schemas.microsoft.com/office/drawing/2014/main" id="{49CD4811-2A51-4F61-A931-420AF738CD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8608" y="501351"/>
            <a:ext cx="1805219" cy="1795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9760102"/>
      </p:ext>
    </p:extLst>
  </p:cSld>
  <p:clrMapOvr>
    <a:masterClrMapping/>
  </p:clrMapOvr>
</p:sld>
</file>

<file path=ppt/theme/theme1.xml><?xml version="1.0" encoding="utf-8"?>
<a:theme xmlns:a="http://schemas.openxmlformats.org/drawingml/2006/main" name="Kondensstreifen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01D17D"/>
      </a:accent1>
      <a:accent2>
        <a:srgbClr val="84C72A"/>
      </a:accent2>
      <a:accent3>
        <a:srgbClr val="E1D126"/>
      </a:accent3>
      <a:accent4>
        <a:srgbClr val="E29932"/>
      </a:accent4>
      <a:accent5>
        <a:srgbClr val="E56526"/>
      </a:accent5>
      <a:accent6>
        <a:srgbClr val="D63731"/>
      </a:accent6>
      <a:hlink>
        <a:srgbClr val="35FA7F"/>
      </a:hlink>
      <a:folHlink>
        <a:srgbClr val="BAFC85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2B2A868B-6BC2-4B3E-98B9-1258F41035D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TM04033937[[fn=Kondensstreifen ]]</Template>
  <TotalTime>0</TotalTime>
  <Words>194</Words>
  <Application>Microsoft Office PowerPoint</Application>
  <PresentationFormat>Breitbild</PresentationFormat>
  <Paragraphs>16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Century Gothic</vt:lpstr>
      <vt:lpstr>Kondensstreifen</vt:lpstr>
      <vt:lpstr>FC Stern Sportwoche 2024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FC Stern Sportwoche 2024</dc:title>
  <dc:creator>Christoph Pusch (Shared)</dc:creator>
  <cp:lastModifiedBy>Christoph Pusch (Shared)</cp:lastModifiedBy>
  <cp:revision>10</cp:revision>
  <dcterms:created xsi:type="dcterms:W3CDTF">2024-01-11T09:59:20Z</dcterms:created>
  <dcterms:modified xsi:type="dcterms:W3CDTF">2024-05-22T10:17:23Z</dcterms:modified>
</cp:coreProperties>
</file>